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315A17-EF18-40B2-BDF7-90BF72A51A8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9CCD8D-F0F7-4502-9DF9-307077F1FE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38052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30EBE4-C464-4E0F-AB6E-9CE2BC25FAAB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63853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029C7E-2E62-4E8B-9942-A52337E0A163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326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B4A8F1-496B-41D9-A73C-B6EC5A6C2FBE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62030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3D492E-0A03-4770-B259-037605201D23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22442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833E7-DB7F-4030-978C-7B42FE71642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93567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6BFEA1-D40C-412B-A707-4339A2E05B1E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1671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660151-9386-421B-B47D-180B8118C584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21521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9FACA3-D1D4-4FD3-B29A-3D2C49554E15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497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10B6B0-5FA3-4E8E-BDEE-604A5E707CB1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37123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CC06CB-43B5-4DDB-A5D6-E957D7BB984B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222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CFA1D-0C3F-4ECD-8B3A-746A3A1567F7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33802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E011B5-6280-4D4F-A7DD-EA022A517BA4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4B620-4D85-4B80-9D97-E7C5A4E07C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93987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Dust Devils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James Hinson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3109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Description Of The Dust Devil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A dust devil is a whirlwind of air into witch dust and debris gets caught up, making it visible.</a:t>
            </a:r>
          </a:p>
          <a:p>
            <a:endParaRPr lang="en-US" dirty="0"/>
          </a:p>
          <a:p>
            <a:r>
              <a:rPr lang="en-US" dirty="0" smtClean="0"/>
              <a:t>Dust devil form through a different mechanism than tornadoes and are much smaller, usually only 10 -50 feet in diameter, and usually not extending more than a 100 feet in the air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Info:Weatherqustion.com</a:t>
            </a:r>
            <a:r>
              <a:rPr lang="en-US" dirty="0" smtClean="0"/>
              <a:t>, Weatherqustions.com, 2013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95352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 smtClean="0"/>
              <a:t>The Conditions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usually are seen during relatively dry condition's,  when sunlight is providing strong heating  of the surface, and when winds are generally light winds.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492875"/>
            <a:ext cx="2895600" cy="365125"/>
          </a:xfrm>
        </p:spPr>
        <p:txBody>
          <a:bodyPr/>
          <a:lstStyle/>
          <a:p>
            <a:r>
              <a:rPr lang="en-US" dirty="0" err="1" smtClean="0"/>
              <a:t>Info:Weatherqustion.com</a:t>
            </a:r>
            <a:r>
              <a:rPr lang="en-US" dirty="0" smtClean="0"/>
              <a:t>, Weatherqustions.com,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76435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Time of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dust devils last up to 20 min.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99594" y="6492875"/>
            <a:ext cx="2895600" cy="365125"/>
          </a:xfrm>
        </p:spPr>
        <p:txBody>
          <a:bodyPr/>
          <a:lstStyle/>
          <a:p>
            <a:r>
              <a:rPr lang="en-US" dirty="0" err="1" smtClean="0"/>
              <a:t>Pictures:njit</a:t>
            </a:r>
            <a:r>
              <a:rPr lang="en-US" dirty="0" smtClean="0"/>
              <a:t>, njet.edu.com 2013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2105892"/>
            <a:ext cx="7418388" cy="41425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598241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Is There A Season?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It most likely happen in the spring in the northern hemisphere, but there’s not a season.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/>
              <a:t>Pictures:njit</a:t>
            </a:r>
            <a:r>
              <a:rPr lang="en-US" dirty="0"/>
              <a:t>, njet.edu.com 2013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09800" y="3429000"/>
            <a:ext cx="4191000" cy="2724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699346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causes no damage because  it like a tornado with sand in it and it’s spinning on sand. Plus there is nothing to destroy.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690" y="3143250"/>
            <a:ext cx="6096001" cy="3238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763183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have dust devils on mars too and they are the same as on earth.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2590800"/>
            <a:ext cx="7620000" cy="3581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45062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</TotalTime>
  <Words>193</Words>
  <Application>Microsoft Office PowerPoint</Application>
  <PresentationFormat>On-screen Show (4:3)</PresentationFormat>
  <Paragraphs>22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Dust Devils</vt:lpstr>
      <vt:lpstr>The Description Of The Dust Devil</vt:lpstr>
      <vt:lpstr> The Conditions </vt:lpstr>
      <vt:lpstr>Time of Last</vt:lpstr>
      <vt:lpstr>Is There A Season?</vt:lpstr>
      <vt:lpstr>Damage </vt:lpstr>
      <vt:lpstr>Interesting Fact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Devils</dc:title>
  <dc:creator>Haywood County Schools</dc:creator>
  <cp:lastModifiedBy>Haywood County Schools</cp:lastModifiedBy>
  <cp:revision>6</cp:revision>
  <dcterms:created xsi:type="dcterms:W3CDTF">2013-05-02T17:00:40Z</dcterms:created>
  <dcterms:modified xsi:type="dcterms:W3CDTF">2013-05-03T13:39:49Z</dcterms:modified>
</cp:coreProperties>
</file>